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2" r:id="rId5"/>
    <p:sldId id="260" r:id="rId6"/>
    <p:sldId id="261" r:id="rId7"/>
    <p:sldId id="259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1188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7/13/2016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Rectangle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Rectangle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Rectangle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56" name="Rectangle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Rectangle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Rectangle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Rectangle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7/13/2016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7/13/2016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7/13/2016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Freeform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Freeform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Freeform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Freeform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Freeform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Freeform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Freeform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Freeform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Freeform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Freeform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7/13/2016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7/13/2016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7/13/2016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Rectangle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Rectangle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Rectangle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Rectangle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Rectangle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7/13/2016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7/13/2016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7/13/2016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Straight Connector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grpSp>
        <p:nvGrpSpPr>
          <p:cNvPr id="14" name="Group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Straight Connector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Straight Connector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7/13/2016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Rectangle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Rectangle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Rectangle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8F6BCBE8-30B0-4476-8762-9236B142003A}" type="datetimeFigureOut">
              <a:rPr lang="en-US" smtClean="0"/>
              <a:pPr/>
              <a:t>7/13/2016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7xo4tUMdAMw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-U0LhurGWOc" TargetMode="External"/><Relationship Id="rId2" Type="http://schemas.openxmlformats.org/officeDocument/2006/relationships/hyperlink" Target="https://www.youtube.com/watch?v=dS_SLF92e5A" TargetMode="Externa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PWeaLGealHQ" TargetMode="External"/><Relationship Id="rId2" Type="http://schemas.openxmlformats.org/officeDocument/2006/relationships/hyperlink" Target="https://www.youtube.com/watch?v=uUqhqsfE0YQ" TargetMode="Externa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i="1" dirty="0" smtClean="0"/>
              <a:t>Magna </a:t>
            </a:r>
            <a:r>
              <a:rPr lang="en-US" i="1" dirty="0" err="1" smtClean="0"/>
              <a:t>Carta</a:t>
            </a:r>
            <a:r>
              <a:rPr lang="en-US" dirty="0" smtClean="0"/>
              <a:t> and the birth of the British Government</a:t>
            </a:r>
            <a:endParaRPr lang="en-US" i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Magna </a:t>
            </a:r>
            <a:r>
              <a:rPr lang="en-US" dirty="0" err="1" smtClean="0"/>
              <a:t>Carta</a:t>
            </a:r>
            <a:r>
              <a:rPr lang="en-US" dirty="0" smtClean="0"/>
              <a:t>, 1215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English nobles resent the growing power of the British king</a:t>
            </a:r>
          </a:p>
          <a:p>
            <a:endParaRPr lang="en-US" dirty="0" smtClean="0"/>
          </a:p>
          <a:p>
            <a:r>
              <a:rPr lang="en-US" u="sng" dirty="0" err="1" smtClean="0"/>
              <a:t>Runnymeade</a:t>
            </a:r>
            <a:r>
              <a:rPr lang="en-US" u="sng" dirty="0" smtClean="0"/>
              <a:t>, 1215: British nobles force King John to sign </a:t>
            </a:r>
            <a:r>
              <a:rPr lang="en-US" i="1" u="sng" dirty="0" smtClean="0"/>
              <a:t>Magna </a:t>
            </a:r>
            <a:r>
              <a:rPr lang="en-US" i="1" u="sng" dirty="0" err="1" smtClean="0"/>
              <a:t>Carta</a:t>
            </a:r>
            <a:endParaRPr lang="en-US" u="sng" dirty="0"/>
          </a:p>
          <a:p>
            <a:pPr lvl="1"/>
            <a:r>
              <a:rPr lang="en-US" u="sng" dirty="0" smtClean="0"/>
              <a:t>Gave basic rights to the lords</a:t>
            </a:r>
          </a:p>
          <a:p>
            <a:pPr lvl="1"/>
            <a:r>
              <a:rPr lang="en-US" u="sng" dirty="0" smtClean="0"/>
              <a:t>Puts limits on the monarch’s power</a:t>
            </a:r>
          </a:p>
          <a:p>
            <a:pPr lvl="1"/>
            <a:r>
              <a:rPr lang="en-US" u="sng" dirty="0" smtClean="0"/>
              <a:t>The United States Constitution was directly influenced by </a:t>
            </a:r>
            <a:r>
              <a:rPr lang="en-US" i="1" u="sng" dirty="0" smtClean="0"/>
              <a:t>Magna Carta</a:t>
            </a:r>
          </a:p>
          <a:p>
            <a:pPr lvl="1"/>
            <a:r>
              <a:rPr lang="en-US" i="1" u="sng" dirty="0" smtClean="0">
                <a:hlinkClick r:id="rId2"/>
              </a:rPr>
              <a:t>Link to "Magna Carta"</a:t>
            </a:r>
            <a:endParaRPr lang="en-US" i="1" u="sng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 Rise of Parliament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1295: Edward I invites two knights and two residents from each county to join the Great Council</a:t>
            </a:r>
          </a:p>
          <a:p>
            <a:pPr lvl="1"/>
            <a:r>
              <a:rPr lang="en-US" dirty="0" smtClean="0"/>
              <a:t>The Great Council consisted of nobles, bishops and officials</a:t>
            </a:r>
          </a:p>
          <a:p>
            <a:pPr lvl="1"/>
            <a:endParaRPr lang="en-US" dirty="0" smtClean="0"/>
          </a:p>
          <a:p>
            <a:r>
              <a:rPr lang="en-US" u="sng" dirty="0" smtClean="0"/>
              <a:t>The bishops and nobles become the House of Lords</a:t>
            </a:r>
          </a:p>
          <a:p>
            <a:r>
              <a:rPr lang="en-US" u="sng" dirty="0" smtClean="0"/>
              <a:t>The knights and county residents become the House of Commons</a:t>
            </a:r>
          </a:p>
          <a:p>
            <a:endParaRPr lang="en-US" u="sng" dirty="0" smtClean="0"/>
          </a:p>
          <a:p>
            <a:r>
              <a:rPr lang="en-US" u="sng" dirty="0" smtClean="0"/>
              <a:t>The British Parliament and </a:t>
            </a:r>
            <a:r>
              <a:rPr lang="en-US" i="1" u="sng" dirty="0" smtClean="0"/>
              <a:t>Magna Carta</a:t>
            </a:r>
            <a:r>
              <a:rPr lang="en-US" u="sng" dirty="0" smtClean="0"/>
              <a:t> are the most important steps in government since republican government was invented in Rome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Palace of Westminster</a:t>
            </a:r>
            <a:endParaRPr lang="en-US" dirty="0"/>
          </a:p>
        </p:txBody>
      </p:sp>
      <p:pic>
        <p:nvPicPr>
          <p:cNvPr id="1026" name="Picture 2" descr="http://kathika.com/wp-content/uploads/the-british-parliament-and-big-ben-**-maurice-**430-l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691724"/>
            <a:ext cx="7772400" cy="51492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44228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Houses of Parliament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Link to "What is the House of Commons?“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>
                <a:hlinkClick r:id="rId3"/>
              </a:rPr>
              <a:t>Link to "What is the House of Lords?"</a:t>
            </a:r>
            <a:endParaRPr lang="en-US" dirty="0"/>
          </a:p>
        </p:txBody>
      </p:sp>
      <p:pic>
        <p:nvPicPr>
          <p:cNvPr id="2050" name="Picture 2" descr="https://c2.staticflickr.com/8/7282/8737181234_3fac28af34_b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138" y="2718480"/>
            <a:ext cx="4038600" cy="2629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80280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 Prime Minister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Link to "Funny Moments in the House of Commons“</a:t>
            </a:r>
            <a:endParaRPr lang="en-US" dirty="0" smtClean="0"/>
          </a:p>
          <a:p>
            <a:pPr marL="68580" indent="0">
              <a:buNone/>
            </a:pPr>
            <a:endParaRPr lang="en-US" dirty="0" smtClean="0"/>
          </a:p>
          <a:p>
            <a:r>
              <a:rPr lang="en-US" dirty="0" smtClean="0">
                <a:hlinkClick r:id="rId3"/>
              </a:rPr>
              <a:t>Link to "More Funny Moments in the House of Commons"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8" name="Picture 4" descr="http://news.images.itv.com/image/file/1036782/stream_img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545" y="2057400"/>
            <a:ext cx="4470399" cy="3352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1374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mtClean="0"/>
              <a:t>Summarize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 your interactive notebook, at the bottom of your notes page, write a short paragraph about today’s lesson. Write about:</a:t>
            </a:r>
          </a:p>
          <a:p>
            <a:pPr lvl="1"/>
            <a:r>
              <a:rPr lang="en-US" dirty="0"/>
              <a:t>What the main idea of the lesson was</a:t>
            </a:r>
          </a:p>
          <a:p>
            <a:pPr lvl="1"/>
            <a:r>
              <a:rPr lang="en-US" dirty="0"/>
              <a:t>AND what you learned today.</a:t>
            </a:r>
          </a:p>
          <a:p>
            <a:endParaRPr lang="en-US" dirty="0"/>
          </a:p>
          <a:p>
            <a:r>
              <a:rPr lang="en-US" dirty="0"/>
              <a:t>Your summary should be able to explain today’s lesson to someone who was not in class today.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7577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Default Theme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Metro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</Template>
  <TotalTime>6595</TotalTime>
  <Words>244</Words>
  <Application>Microsoft Office PowerPoint</Application>
  <PresentationFormat>On-screen Show (4:3)</PresentationFormat>
  <Paragraphs>32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4" baseType="lpstr">
      <vt:lpstr>Arial</vt:lpstr>
      <vt:lpstr>Consolas</vt:lpstr>
      <vt:lpstr>Corbel</vt:lpstr>
      <vt:lpstr>Wingdings</vt:lpstr>
      <vt:lpstr>Wingdings 2</vt:lpstr>
      <vt:lpstr>Wingdings 3</vt:lpstr>
      <vt:lpstr>Default Theme</vt:lpstr>
      <vt:lpstr>Magna Carta and the birth of the British Government</vt:lpstr>
      <vt:lpstr>Magna Carta, 1215</vt:lpstr>
      <vt:lpstr>The Rise of Parliament</vt:lpstr>
      <vt:lpstr>Palace of Westminster</vt:lpstr>
      <vt:lpstr>Houses of Parliament</vt:lpstr>
      <vt:lpstr>The Prime Minister</vt:lpstr>
      <vt:lpstr>Summarize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Magna Carta and the birth of the British Government</dc:title>
  <dc:creator>Lawrence Ashley Staten</dc:creator>
  <cp:lastModifiedBy>Lawrence Staten</cp:lastModifiedBy>
  <cp:revision>17</cp:revision>
  <dcterms:created xsi:type="dcterms:W3CDTF">2011-11-02T20:50:04Z</dcterms:created>
  <dcterms:modified xsi:type="dcterms:W3CDTF">2016-07-15T17:44:35Z</dcterms:modified>
</cp:coreProperties>
</file>